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2FF70-838B-4787-81FB-4B74D605D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3CD70D-B348-44EC-B811-D2B6F9278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026D6E-E3F3-48BA-B2F7-733FA562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BE67B7-A2DC-4030-822D-0E105807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722AE-1057-4567-B866-44E86028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FCD0D-22C5-4E3F-8D98-110D5EBB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2DEB3D-F0D8-41CD-A338-D810CBB9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3BBEE-0D5B-4ECB-8AAF-8BDD806E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72990-FD83-4181-809B-BAC1F2D2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6AE3A0-18A3-41B3-87E1-0B5F2BCC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78F911-55C6-4EDE-98DF-82F07EA82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D8BC25-2BCF-4F32-B6CF-D706A2DDD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DC7B2E-FDCB-4333-A56A-8A8E97BF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2FD18-AE7C-4CD9-8073-A81F62C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00B54-CD16-4F73-97BD-13DEECB7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2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74018-1C0E-4359-B9ED-1BE7866C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B15736-1237-43FD-A130-6CB3845F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66B8E3-6DF4-4B77-AC25-9E609233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D4CE3-760D-4729-B4B4-529D5060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B74C8B-5387-4B9D-A4D1-82C8B188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A85B3-B6BE-4E79-A41A-EE0206CD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6CFB9F-407F-4F59-B5F2-A25F3777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7F8EA-6426-4ED5-B0A2-07D030D8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3A4448-D43B-4792-85D0-BC2B24BE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BF229-916B-4352-BF80-D778A306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4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570C0-EB6E-43BD-935B-628EE10F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CE80A-1519-4E6D-8D44-8B8A8ADB6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F311E9-49F6-4B18-8791-F1D1C46F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E36865-5F6C-4D5E-84AC-2F2ADCA6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AD1F35-A44F-41F3-BC32-953878B5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910FBA-309D-4DC8-B16C-33D18E56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86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19E50-9537-40EA-9891-70A49DFC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FB84C2-C7D9-4C2E-A67F-5862C80D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9DA528-3E9C-4C63-9113-2F29FC6F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C970EA-5023-4C07-803D-772531BBB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0C7512-7A69-4DAA-A755-867668D4C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40C116-24EA-4499-8339-46D6D196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752191-5F2A-44C9-B3C6-D819378C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00E996-B381-4A21-8F43-81582A8F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6A865-D29C-433B-B038-026AF69B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0592B0-C106-4A84-A827-B60AD803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380FAF-4DE8-4A36-B7F4-1BEAC4A8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CAAD5C-7234-4684-A9C7-4042B836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80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135337-0DD8-4809-B814-427F0C66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223EB2-7126-4E72-B1C3-3AE3EC45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57146C-86BD-4D2F-A7CF-74D2956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4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4F475-C88B-452A-AE9E-0AF19728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68771-B93D-4DDB-903C-F45578E87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29BC86-6199-4D34-AA26-75591730B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4B7E5B-FAD2-4B99-B85F-71C2EE5A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C2CB1-FE62-4AD0-AC4F-A98D22E4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77010A-0357-491C-8AB8-F7C99F66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06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40F06-3E18-4897-9D0A-41F2DC33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74EA31-D638-47A1-9E46-990A05A26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B3DF95-FA62-4400-93C6-B14EBA2A5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8C9C7E-A14A-4E85-B8B3-DBB6E60F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60349D-AB6A-4CC8-981D-90D49CF4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5708D7-9BE4-4B5D-9BDB-499FA7B5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53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AB1AC8-5A6A-447B-A961-F2D76FB9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AD1B18-5028-4296-B3B3-B4912339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15DD12-EC95-4C41-A965-DCD287EE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0376-5866-427B-BE25-09380E1747E6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8F6686-1B96-41DA-884B-F1C19F3B2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BDD899-5886-412C-8195-F1A560D0E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5C33-7880-46D0-894C-BB8102E33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2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3EA837-8219-45E9-9BBC-92A6E736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9"/>
            <a:ext cx="12192000" cy="68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34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Henriques Guimarães da Silveira</dc:creator>
  <cp:lastModifiedBy>Januza Caroline Gonçalves Correia</cp:lastModifiedBy>
  <cp:revision>2</cp:revision>
  <dcterms:created xsi:type="dcterms:W3CDTF">2025-05-12T18:23:52Z</dcterms:created>
  <dcterms:modified xsi:type="dcterms:W3CDTF">2025-05-14T12:21:12Z</dcterms:modified>
</cp:coreProperties>
</file>