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96101" autoAdjust="0"/>
  </p:normalViewPr>
  <p:slideViewPr>
    <p:cSldViewPr snapToGrid="0">
      <p:cViewPr varScale="1">
        <p:scale>
          <a:sx n="77" d="100"/>
          <a:sy n="77" d="100"/>
        </p:scale>
        <p:origin x="126" y="6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7542B-6543-400C-9DA2-76B541885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801F6A-4CA7-4214-B94C-55A53FA17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72492D-D821-40DE-9374-85A614B3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C1F-EA24-435A-9E10-CA72176A7DF9}" type="datetimeFigureOut">
              <a:rPr lang="pt-BR" smtClean="0"/>
              <a:t>13/03/2024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3737FE-5B16-414B-BB79-93389F99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AF4AF8-8B7A-4CFF-AD3F-C4F85613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92BC-18D7-4E89-A1BA-8CF0B39D3E77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E111BFE-6D46-46BE-A0A0-D86FF8F81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7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62F6BD7-083A-48E7-AF9C-EE6F1B142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78300B-BED8-44B2-9213-DBCA103E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DD0781-F3AA-46DC-A0A0-CF2CB43BD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EA8C88-6DAC-4E95-8827-71BB363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C1F-EA24-435A-9E10-CA72176A7DF9}" type="datetimeFigureOut">
              <a:rPr lang="pt-BR" smtClean="0"/>
              <a:t>13/03/2024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0AF289-7186-492B-9729-D4623217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3C1819-624F-4554-9CA0-A4C49EDF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92BC-18D7-4E89-A1BA-8CF0B39D3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19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D534612-F0D8-4799-B5F8-E6DD8D4BD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27B158-1C6B-490E-9733-8264E18A5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C742EA1-EFC8-4AF0-8E94-D5EC01AE8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935100-BFBF-43F9-9468-1EA8E55B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C1F-EA24-435A-9E10-CA72176A7DF9}" type="datetimeFigureOut">
              <a:rPr lang="pt-BR" smtClean="0"/>
              <a:t>13/03/2024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E80EDD-832F-49FF-BD50-34C00B72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B74CA8-6FA4-4BA5-911C-0FA77F93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92BC-18D7-4E89-A1BA-8CF0B39D3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12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934D3D8-D0CE-4F65-BA1C-411F9666E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898A74-FD46-4B17-A6B1-60081BC0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874"/>
            <a:ext cx="10515600" cy="87453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47CBC9-0323-4598-AC5D-147793805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646"/>
            <a:ext cx="10515600" cy="4351338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5950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C8B65D6-9655-4711-9474-C54DC8FE04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1E0D6B5-E349-44B1-AF5F-449FA924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799BC3-9D06-4FF8-94A0-17185ECD1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52D647-160C-4F0D-B4E0-B1C3D74C8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C1F-EA24-435A-9E10-CA72176A7DF9}" type="datetimeFigureOut">
              <a:rPr lang="pt-BR" smtClean="0"/>
              <a:t>13/03/2024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F4FB0F-FBBE-4508-A670-4D763809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467ED4-8512-4CE1-B256-A8BABB34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92BC-18D7-4E89-A1BA-8CF0B39D3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75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45B22BB-F5F3-44C7-9B79-798689FDDB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B22976-6BD8-415E-B058-00D05095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D2B617-38F4-4A4D-A2AA-532648A5D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E7A475-3D75-4593-8D8B-E5E17C7C1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198F12-63C6-4DD3-A02F-04A59A7F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C1F-EA24-435A-9E10-CA72176A7DF9}" type="datetimeFigureOut">
              <a:rPr lang="pt-BR" smtClean="0"/>
              <a:t>13/03/2024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8936E6-BF43-4F7C-8554-66F90EDA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060D65-7E5F-4A14-90FD-171BEAB4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92BC-18D7-4E89-A1BA-8CF0B39D3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97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4DA2EAA5-10D6-4B1E-B516-FDDDD022B2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D32891-1811-429B-936B-AB4818BB6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E5B5D2-0776-491D-822F-BD93EBE03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7FF863-1574-4814-8D29-0A9691EB6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547E78-AE81-488D-B6AB-6A91EF420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B58B0B2-0C92-40C7-829F-11A947BCA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E7317D5-6F1E-4929-A844-2E7807F5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C1F-EA24-435A-9E10-CA72176A7DF9}" type="datetimeFigureOut">
              <a:rPr lang="pt-BR" smtClean="0"/>
              <a:t>13/03/2024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5BF1740-CDB7-486F-9AD9-26DFA269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7ACC6A3-6DA4-4FE1-9A15-4E5F78B3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92BC-18D7-4E89-A1BA-8CF0B39D3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14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5FD1855-6BE4-445D-89CE-3CE24A19FD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C2897A-1A3F-467F-BC07-16E99AAC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8C40BA-B7B8-462D-89C1-106A9164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C1F-EA24-435A-9E10-CA72176A7DF9}" type="datetimeFigureOut">
              <a:rPr lang="pt-BR" smtClean="0"/>
              <a:t>13/03/2024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D3E77D9-0AED-41F1-99C8-3ECED5A0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ED6812C-C919-44AF-8407-A61F3B3B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92BC-18D7-4E89-A1BA-8CF0B39D3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10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923BB05-9311-4E42-A9E2-67683BD931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F2D79CB-9D1C-4138-BA6F-81FE56F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C1F-EA24-435A-9E10-CA72176A7DF9}" type="datetimeFigureOut">
              <a:rPr lang="pt-BR" smtClean="0"/>
              <a:t>13/03/2024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51B7D48-16A5-403B-9E9B-AC1989912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64725F9-7A4F-44AA-9EAA-46BD2790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92BC-18D7-4E89-A1BA-8CF0B39D3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74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5FD8107-A3F2-445A-A25C-4C2DBA1F2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9444354-8925-4B2B-960C-A57533282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3A2DF6-EA0B-488B-A2AA-A92E065DB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BB8028-1583-4AC2-8EE7-179EE08DA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5A587E-EDDC-44DF-9E63-8C2BF04F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C1F-EA24-435A-9E10-CA72176A7DF9}" type="datetimeFigureOut">
              <a:rPr lang="pt-BR" smtClean="0"/>
              <a:t>13/03/2024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855766-792C-451D-9C53-6D8C9E6F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DEF1B6-1FD1-4D24-9786-5D21AE81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92BC-18D7-4E89-A1BA-8CF0B39D3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86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BDF7962-71AA-45A1-8D36-7BE1B82E98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191B8F9-A6E3-4B4A-A741-849D4C76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5A13AD2-886F-453E-B59C-6F0ED7BDC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80C09D-E933-475D-A7E9-556A9F816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8F1CC9-3D80-470D-9224-E6A4077BF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C1F-EA24-435A-9E10-CA72176A7DF9}" type="datetimeFigureOut">
              <a:rPr lang="pt-BR" smtClean="0"/>
              <a:t>13/03/2024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91A83F-AB04-47D3-95C3-C462F2EA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3AA213-07EC-4472-810B-3EA40B3E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92BC-18D7-4E89-A1BA-8CF0B39D3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51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CA40FA3-FCE3-471F-A9B5-60490232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BE39D0-0925-46D7-B0F2-731BAA434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7D3396-70CB-4F6F-B850-2DEAAF03B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78C1F-EA24-435A-9E10-CA72176A7DF9}" type="datetimeFigureOut">
              <a:rPr lang="pt-BR" smtClean="0"/>
              <a:t>13/03/2024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2FC0C8-F5ED-4A66-9E9E-91AC553EF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1810EA-C228-4E99-98C3-6CD3ADAA3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D92BC-18D7-4E89-A1BA-8CF0B39D3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0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43B9363-A865-408E-AA8A-AD0BE150C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6"/>
            <a:ext cx="12169732" cy="68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6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7778C-3DAA-489B-BC8C-E6B789D1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83E6FC-194D-4DE8-A302-27EDABC1B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531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Camilla da Conceição Mendes Costa</dc:creator>
  <cp:lastModifiedBy>Camilla da Conceição Mendes Costa</cp:lastModifiedBy>
  <cp:revision>6</cp:revision>
  <dcterms:created xsi:type="dcterms:W3CDTF">2024-03-13T15:01:30Z</dcterms:created>
  <dcterms:modified xsi:type="dcterms:W3CDTF">2024-03-13T17:58:39Z</dcterms:modified>
</cp:coreProperties>
</file>