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Autoria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da Apresentação</a:t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ível de Corpo Um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Atribuição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Nível de Corpo Um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“Citação Notável”</a:t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Nível de Corpo Um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Autoria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Nível de Corpo Um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da Apresentação</a:t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Nível de Corpo Um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com marcadores do slide</a:t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Nível de Corpo Um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com marcadores do slide</a:t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de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Nível de Corpo Um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Tópicos da Agenda</a:t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o do Título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ower point mostra extensaocopiar.jpg" descr="power point mostra extensaocopi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utoria e Dat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Título da Apresentaçã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Nível de Corpo Um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power point 2 mostra extensao copiar.jpg" descr="power point 2 mostra extensao copi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ower point 3 mostra extensao copiar.jpg" descr="power point 3 mostra extensao copi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